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8054" y="2331876"/>
            <a:ext cx="64107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„ТЬЮТОРСЬКИЙ СУПРОВІД ОСВІТНЬОЇ ДІЯЛЬНОСТІ”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8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5" y="954157"/>
            <a:ext cx="7269480" cy="9875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</a:t>
            </a:r>
            <a:b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Тьюторський супровід освітньої діяльності</a:t>
            </a: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59" y="1510747"/>
            <a:ext cx="8145714" cy="4444780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Викладач: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Гарань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 Станіславівна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кандидат педагогічних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наук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профайл викладача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http://www.slavdpu.dn.ua/index.php/kafedra-pedahohiky-vyshchoi-shkoly/sklad-kafedri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garan_nat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@i.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сторінка курсу в Moodle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http://ddpu.edu.ua:9090/moodle/course/view.php?id=883</a:t>
            </a: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розклад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консультацій: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середа з 10.00 до 11.00</a:t>
            </a:r>
            <a:endParaRPr lang="en-US" sz="2400" dirty="0">
              <a:solidFill>
                <a:srgbClr val="E3AE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69" y="1789043"/>
            <a:ext cx="839657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Анотація до дисципліни:</a:t>
            </a: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Об’єкт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тьюторство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системі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освіти, </a:t>
            </a: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теорії та </a:t>
            </a: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тьюторства.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технології тьюторської діяльності з супроводу самовизначення та управління особистісними ресурсами магістрантів у освітньому процесі, формування всебічно розвиненої особистості, духовно багатої людини, свідомого громадянина, фахівця вищої кваліфікації, підготовленого до творчої роботи в різних галузях освіти, науки, культури, народного господарства, техніки, тощо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залік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" y="1504903"/>
            <a:ext cx="856355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sz="1700" b="1" i="1" dirty="0">
                <a:latin typeface="Times New Roman" pitchFamily="18" charset="0"/>
                <a:cs typeface="Times New Roman" pitchFamily="18" charset="0"/>
              </a:rPr>
              <a:t>Мета вивчення дисципліни: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ознайомлення із загальними засадами тьюторської діяльності, технологіями тьюторскої дії з супроводу самовизначення й управління особистісними ресурсами; формування загальнокультурних та професійних компетенцій, необхідних для реалізації ефективної роботи та здійснення дослідницької діяльності тьютора в сфері освіти.</a:t>
            </a:r>
          </a:p>
          <a:p>
            <a:pPr indent="357188" algn="just"/>
            <a:endParaRPr lang="uk-UA" sz="1700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700" b="1" i="1" dirty="0" smtClean="0">
                <a:latin typeface="Times New Roman" pitchFamily="18" charset="0"/>
                <a:cs typeface="Times New Roman" pitchFamily="18" charset="0"/>
              </a:rPr>
              <a:t>Основні завдання: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компетентності, які будуть сформовані у здобувачів за результатами вивчення: </a:t>
            </a:r>
          </a:p>
          <a:p>
            <a:pPr algn="just"/>
            <a:r>
              <a:rPr lang="uk-UA" sz="1700" b="1" i="1" dirty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ЗК 1. Здатність застосовувати знання у практичних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ситуаціях.</a:t>
            </a:r>
            <a:endParaRPr lang="uk-UA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ЗК 6. Вміння виявляти, ставити  та вирішувати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проблеми.</a:t>
            </a:r>
            <a:endParaRPr lang="uk-UA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ЗК 9. Здатність застосовувати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softskills-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навички в практичних ситуаціях.</a:t>
            </a:r>
          </a:p>
          <a:p>
            <a:pPr algn="just"/>
            <a:r>
              <a:rPr lang="uk-UA" sz="1700" b="1" i="1" dirty="0">
                <a:latin typeface="Times New Roman" pitchFamily="18" charset="0"/>
                <a:cs typeface="Times New Roman" pitchFamily="18" charset="0"/>
              </a:rPr>
              <a:t>фахові:</a:t>
            </a: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ФК 2. Уміння розпізнавати та враховувати різноманітність осіб, здійснювати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індивідуаль-ний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супровід в освітньому процесі.</a:t>
            </a: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ФК 3. Обізнаність з різними контекстами, у яких може відбуватися навчання.</a:t>
            </a: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ФК 4. Обізнаність з різними рівнями суб’єкт-суб’єктної взаємодії учасників освітнього процесу.</a:t>
            </a: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ФК 7. Здатність керувати освітніми практико орієнтованими проектами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90" y="1693375"/>
            <a:ext cx="8603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4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Розробляти програми соціально-педагогічних інтервенцій.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5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Розробляти просвітницькі матеріали та програми, впроваджувати їх, отримувати зворотній зв’язок, оцінювати якість.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7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Оцінювати ступінь складності завдань діяльності та приймати за потреби рішення про звернення за фаховою допомогою про підвищення кваліфікації.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8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Вирішувати проблеми етики партнерської суб’єкт-суб’єктної взаємодії, етики спілкування з опертям на загальнолюдські цінності та норми закону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3627" y="1678538"/>
            <a:ext cx="8022867" cy="486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500" u="sng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14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	Тьюторський супровід як ресурс оновлення освітнього процесу ЗВО в ході вирішення завдань модернізації вищої освіти.</a:t>
            </a:r>
          </a:p>
          <a:p>
            <a:pPr marL="268288" lvl="0" indent="-268288">
              <a:lnSpc>
                <a:spcPct val="114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	Тьюторство в освітніх системах.</a:t>
            </a:r>
          </a:p>
          <a:p>
            <a:pPr marL="268288" lvl="0" indent="-268288">
              <a:lnSpc>
                <a:spcPct val="114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3.	Інституціоналізація професії тьютора в освітньому просторі України.</a:t>
            </a:r>
          </a:p>
          <a:p>
            <a:pPr marL="268288" lvl="0" indent="-268288">
              <a:lnSpc>
                <a:spcPct val="114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4.	Специфіка тьюторського супроводу в умовах закладу загальної середньої освіти.</a:t>
            </a:r>
          </a:p>
          <a:p>
            <a:pPr marL="268288" lvl="0" indent="-268288">
              <a:lnSpc>
                <a:spcPct val="114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5.	Тьюторський супровід у професійній освіті.</a:t>
            </a:r>
          </a:p>
          <a:p>
            <a:pPr marL="268288" lvl="0" indent="-268288">
              <a:lnSpc>
                <a:spcPct val="114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6.	Тьюторський супровід у закладах вищої освіти.</a:t>
            </a:r>
          </a:p>
          <a:p>
            <a:pPr marL="268288" lvl="0" indent="-268288">
              <a:lnSpc>
                <a:spcPct val="114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7.	Тьюторський супровід як технологія організації та проведення самостійної освітньої діяльності.</a:t>
            </a:r>
          </a:p>
          <a:p>
            <a:pPr marL="268288" lvl="0" indent="-268288">
              <a:lnSpc>
                <a:spcPct val="114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8.	Тьюторський супровід освітньої діяльності в умовах розвитку інформаційно-комунікаційних технологій.</a:t>
            </a:r>
          </a:p>
          <a:p>
            <a:pPr marL="268288" lvl="0" indent="-268288">
              <a:lnSpc>
                <a:spcPct val="114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9.	Індивідуальний тьюторський супровід студентів з особливими потребами.</a:t>
            </a:r>
          </a:p>
          <a:p>
            <a:pPr marL="268288" lvl="0" indent="-268288">
              <a:lnSpc>
                <a:spcPct val="114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10. Тьюторський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супровід у системі дистанційного навчання.</a:t>
            </a:r>
          </a:p>
        </p:txBody>
      </p:sp>
    </p:spTree>
    <p:extLst>
      <p:ext uri="{BB962C8B-B14F-4D97-AF65-F5344CB8AC3E}">
        <p14:creationId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279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Monotype Corsiva</vt:lpstr>
      <vt:lpstr>Segoe UI Symbol</vt:lpstr>
      <vt:lpstr>Times New Roman</vt:lpstr>
      <vt:lpstr>Office Theme</vt:lpstr>
      <vt:lpstr>Презентация PowerPoint</vt:lpstr>
      <vt:lpstr>Дисципліна  „Тьюторський супровід освітньої діяльності”</vt:lpstr>
      <vt:lpstr>Викладач:  Гарань Наталія Станіславівна − кандидат педагогічних наук  профайл викладача: http://www.slavdpu.dn.ua/index.php/kafedra-pedahohiky-vyshchoi-shkoly/sklad-kafedri  e-mail − garan_nat@i.ua  сторінка курсу в Moodle: http://ddpu.edu.ua:9090/moodle/course/view.php?id=883  розклад консультацій: середа з 10.00 до 11.00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40</cp:revision>
  <dcterms:created xsi:type="dcterms:W3CDTF">2019-10-28T08:40:00Z</dcterms:created>
  <dcterms:modified xsi:type="dcterms:W3CDTF">2021-01-26T11:01:52Z</dcterms:modified>
</cp:coreProperties>
</file>